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2026-04-10T15:17:26Z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